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2" r:id="rId2"/>
    <p:sldId id="293" r:id="rId3"/>
    <p:sldId id="294" r:id="rId4"/>
    <p:sldId id="299" r:id="rId5"/>
    <p:sldId id="295" r:id="rId6"/>
    <p:sldId id="296" r:id="rId7"/>
    <p:sldId id="29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7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673D5-498D-49BD-9A56-B2D1357D20DC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027FA-2C78-46E1-8240-6A9F6C4C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769903-47AC-4EAF-89BF-753F2712C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308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ChangeArrowheads="1"/>
          </p:cNvSpPr>
          <p:nvPr/>
        </p:nvSpPr>
        <p:spPr bwMode="gray">
          <a:xfrm flipV="1">
            <a:off x="0" y="5334000"/>
            <a:ext cx="9144000" cy="1524000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94" name="Picture 22" descr="artplus_music_watermelody02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700338" cy="4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artplus_plant_butterfly03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038600"/>
            <a:ext cx="5891213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artplus_plant_butterfly03_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0" y="3962400"/>
            <a:ext cx="28273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artplus_plant_butterfly03_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artplus_plant_butterfly03_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814387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artplus_plant_butterfly03_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17925"/>
            <a:ext cx="2230438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artplus_plant_butterfly03_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65475"/>
            <a:ext cx="3001963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artplus_plant_butterfly03_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4176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066800"/>
            <a:ext cx="6172200" cy="1470025"/>
          </a:xfrm>
        </p:spPr>
        <p:txBody>
          <a:bodyPr/>
          <a:lstStyle>
            <a:lvl1pPr algn="r">
              <a:defRPr sz="3800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590800"/>
            <a:ext cx="4648200" cy="457200"/>
          </a:xfrm>
        </p:spPr>
        <p:txBody>
          <a:bodyPr/>
          <a:lstStyle>
            <a:lvl1pPr marL="0" indent="0" algn="r">
              <a:buFontTx/>
              <a:buNone/>
              <a:defRPr sz="1800" b="1" i="1"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4200" y="6400800"/>
            <a:ext cx="2057400" cy="3048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426200"/>
            <a:ext cx="1066800" cy="279400"/>
          </a:xfrm>
        </p:spPr>
        <p:txBody>
          <a:bodyPr/>
          <a:lstStyle>
            <a:lvl1pPr>
              <a:defRPr/>
            </a:lvl1pPr>
          </a:lstStyle>
          <a:p>
            <a:fld id="{6F01926F-FB69-4CA8-A428-A02C22441E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52400" y="15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 b="1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C808A-D029-49A6-B3FF-55FDAE011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36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16713" y="152400"/>
            <a:ext cx="2133600" cy="61436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15913" y="152400"/>
            <a:ext cx="6248400" cy="61436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CC6A-A3D7-406F-AC6F-72F5BE23D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26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200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315913" y="1600200"/>
            <a:ext cx="8534400" cy="4695825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410200" y="648335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320675"/>
          </a:xfrm>
        </p:spPr>
        <p:txBody>
          <a:bodyPr/>
          <a:lstStyle>
            <a:lvl1pPr>
              <a:defRPr/>
            </a:lvl1pPr>
          </a:lstStyle>
          <a:p>
            <a:fld id="{F1A8ECCE-7E4F-4436-A249-C60742AE8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78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EB8B1-76AE-420A-9827-0B2104C112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95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DAEE5-6A11-4B9B-8AAB-C4D0486F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28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15913" y="1600200"/>
            <a:ext cx="41910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9313" y="1600200"/>
            <a:ext cx="41910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0C9C8-0F6B-4BBB-849E-6E40657B2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29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CD3E0-2CBE-449B-AD7D-21A3C92E2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66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D570E-33DA-4E80-9C56-D7C50BC6D1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22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82E0F-5007-4FD5-8170-AD5358606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95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5B4E5-3B6C-42F4-B4E4-491DC65AF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51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BA40F-F8B4-49C8-A9B0-180D183F25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26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gray">
          <a:xfrm flipV="1">
            <a:off x="0" y="5267325"/>
            <a:ext cx="9144000" cy="1600200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" name="Picture 14" descr="artplus_plant_butterfly03_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0" y="9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10200" y="648335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14800" y="6400800"/>
            <a:ext cx="762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069F1F04-29FF-4EB5-85B3-68F41DFAB8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gray">
          <a:xfrm>
            <a:off x="8164513" y="6410325"/>
            <a:ext cx="903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 i="1">
                <a:latin typeface="Verdana" pitchFamily="34" charset="0"/>
              </a:rPr>
              <a:t>LOGO</a:t>
            </a:r>
          </a:p>
        </p:txBody>
      </p:sp>
      <p:pic>
        <p:nvPicPr>
          <p:cNvPr id="1039" name="Picture 15" descr="back_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plus_plant_butterfly03_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84175"/>
            <a:ext cx="1074738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913" y="1600200"/>
            <a:ext cx="85344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Cafeteria</a:t>
            </a:r>
            <a:endParaRPr 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65" y="1389616"/>
            <a:ext cx="3591303" cy="2255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18415"/>
            <a:ext cx="3600400" cy="2300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308" y="1412776"/>
            <a:ext cx="3464262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079266"/>
            <a:ext cx="3474490" cy="2263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오른쪽 화살표 10"/>
          <p:cNvSpPr/>
          <p:nvPr/>
        </p:nvSpPr>
        <p:spPr>
          <a:xfrm>
            <a:off x="4644008" y="3645024"/>
            <a:ext cx="43204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6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Greenery</a:t>
            </a:r>
            <a:endParaRPr 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1647" y="3968014"/>
            <a:ext cx="1439527" cy="2163209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485" y="1623470"/>
            <a:ext cx="2491881" cy="16558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3936" y="4149080"/>
            <a:ext cx="2472549" cy="164554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583401"/>
            <a:ext cx="2488070" cy="165587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88" y="1577751"/>
            <a:ext cx="2558257" cy="1701593"/>
          </a:xfrm>
          <a:prstGeom prst="rect">
            <a:avLst/>
          </a:prstGeom>
        </p:spPr>
      </p:pic>
      <p:sp>
        <p:nvSpPr>
          <p:cNvPr id="10" name="아래쪽 화살표 9"/>
          <p:cNvSpPr/>
          <p:nvPr/>
        </p:nvSpPr>
        <p:spPr>
          <a:xfrm>
            <a:off x="1637317" y="3386762"/>
            <a:ext cx="506740" cy="633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88" y="4149080"/>
            <a:ext cx="2558257" cy="20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1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House</a:t>
            </a:r>
            <a:endParaRPr 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4"/>
            <a:ext cx="3353546" cy="2232248"/>
          </a:xfrm>
        </p:spPr>
      </p:pic>
      <p:sp>
        <p:nvSpPr>
          <p:cNvPr id="9" name="위로 굽은 화살표 8"/>
          <p:cNvSpPr/>
          <p:nvPr/>
        </p:nvSpPr>
        <p:spPr>
          <a:xfrm rot="5400000">
            <a:off x="1871700" y="4337605"/>
            <a:ext cx="1080120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Nepali Country House by Herbertroc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399602"/>
            <a:ext cx="5181600" cy="4333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8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Girls Hostel Expansion</a:t>
            </a:r>
            <a:endParaRPr 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628800"/>
            <a:ext cx="6696744" cy="4456379"/>
          </a:xfrm>
        </p:spPr>
      </p:pic>
    </p:spTree>
    <p:extLst>
      <p:ext uri="{BB962C8B-B14F-4D97-AF65-F5344CB8AC3E}">
        <p14:creationId xmlns:p14="http://schemas.microsoft.com/office/powerpoint/2010/main" xmlns="" val="20305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Dental Hospital</a:t>
            </a:r>
            <a:endParaRPr 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348880"/>
            <a:ext cx="7462142" cy="3168352"/>
          </a:xfrm>
        </p:spPr>
      </p:pic>
    </p:spTree>
    <p:extLst>
      <p:ext uri="{BB962C8B-B14F-4D97-AF65-F5344CB8AC3E}">
        <p14:creationId xmlns:p14="http://schemas.microsoft.com/office/powerpoint/2010/main" xmlns="" val="1930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Pharmaceuticals</a:t>
            </a:r>
            <a:endParaRPr 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412776"/>
            <a:ext cx="5760640" cy="4637315"/>
          </a:xfrm>
        </p:spPr>
      </p:pic>
    </p:spTree>
    <p:extLst>
      <p:ext uri="{BB962C8B-B14F-4D97-AF65-F5344CB8AC3E}">
        <p14:creationId xmlns:p14="http://schemas.microsoft.com/office/powerpoint/2010/main" xmlns="" val="36019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 Sports</a:t>
            </a:r>
            <a:endParaRPr 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4737783" cy="2665003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324385"/>
            <a:ext cx="4752528" cy="2299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3018" y="1484784"/>
            <a:ext cx="35523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96TGp_sweetyday_light">
  <a:themeElements>
    <a:clrScheme name="Default Design 2">
      <a:dk1>
        <a:srgbClr val="000000"/>
      </a:dk1>
      <a:lt1>
        <a:srgbClr val="FFFFFF"/>
      </a:lt1>
      <a:dk2>
        <a:srgbClr val="5965DB"/>
      </a:dk2>
      <a:lt2>
        <a:srgbClr val="B2B2B2"/>
      </a:lt2>
      <a:accent1>
        <a:srgbClr val="94C26A"/>
      </a:accent1>
      <a:accent2>
        <a:srgbClr val="32BA9D"/>
      </a:accent2>
      <a:accent3>
        <a:srgbClr val="FFFFFF"/>
      </a:accent3>
      <a:accent4>
        <a:srgbClr val="000000"/>
      </a:accent4>
      <a:accent5>
        <a:srgbClr val="C8DDB9"/>
      </a:accent5>
      <a:accent6>
        <a:srgbClr val="2CA88E"/>
      </a:accent6>
      <a:hlink>
        <a:srgbClr val="C8B36C"/>
      </a:hlink>
      <a:folHlink>
        <a:srgbClr val="5CB5F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5965DB"/>
        </a:dk2>
        <a:lt2>
          <a:srgbClr val="B2B2B2"/>
        </a:lt2>
        <a:accent1>
          <a:srgbClr val="5BC9DF"/>
        </a:accent1>
        <a:accent2>
          <a:srgbClr val="8AC923"/>
        </a:accent2>
        <a:accent3>
          <a:srgbClr val="FFFFFF"/>
        </a:accent3>
        <a:accent4>
          <a:srgbClr val="000000"/>
        </a:accent4>
        <a:accent5>
          <a:srgbClr val="B5E1EC"/>
        </a:accent5>
        <a:accent6>
          <a:srgbClr val="7DB61F"/>
        </a:accent6>
        <a:hlink>
          <a:srgbClr val="A28BE1"/>
        </a:hlink>
        <a:folHlink>
          <a:srgbClr val="F7BC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965DB"/>
        </a:dk2>
        <a:lt2>
          <a:srgbClr val="B2B2B2"/>
        </a:lt2>
        <a:accent1>
          <a:srgbClr val="94C26A"/>
        </a:accent1>
        <a:accent2>
          <a:srgbClr val="32BA9D"/>
        </a:accent2>
        <a:accent3>
          <a:srgbClr val="FFFFFF"/>
        </a:accent3>
        <a:accent4>
          <a:srgbClr val="000000"/>
        </a:accent4>
        <a:accent5>
          <a:srgbClr val="C8DDB9"/>
        </a:accent5>
        <a:accent6>
          <a:srgbClr val="2CA88E"/>
        </a:accent6>
        <a:hlink>
          <a:srgbClr val="C8B36C"/>
        </a:hlink>
        <a:folHlink>
          <a:srgbClr val="5CB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532B8"/>
        </a:dk2>
        <a:lt2>
          <a:srgbClr val="C0C0C0"/>
        </a:lt2>
        <a:accent1>
          <a:srgbClr val="4EA7EA"/>
        </a:accent1>
        <a:accent2>
          <a:srgbClr val="F3EC5F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DCD655"/>
        </a:accent6>
        <a:hlink>
          <a:srgbClr val="43C17C"/>
        </a:hlink>
        <a:folHlink>
          <a:srgbClr val="838F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396TGp_sweetyday_light</Template>
  <TotalTime>533</TotalTime>
  <Words>17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396TGp_sweetyday_light</vt:lpstr>
      <vt:lpstr>Expansion of Cafeteria</vt:lpstr>
      <vt:lpstr>Maintaining Greenery</vt:lpstr>
      <vt:lpstr>Community House</vt:lpstr>
      <vt:lpstr>Girls Hostel Expansion</vt:lpstr>
      <vt:lpstr>Community Dental Hospital</vt:lpstr>
      <vt:lpstr>Teaching Pharmaceuticals</vt:lpstr>
      <vt:lpstr>Outdoor Sports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KOICA</dc:creator>
  <cp:lastModifiedBy>acer</cp:lastModifiedBy>
  <cp:revision>121</cp:revision>
  <dcterms:created xsi:type="dcterms:W3CDTF">2016-03-11T05:16:20Z</dcterms:created>
  <dcterms:modified xsi:type="dcterms:W3CDTF">2016-07-27T06:31:21Z</dcterms:modified>
</cp:coreProperties>
</file>